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0" r:id="rId9"/>
    <p:sldId id="258" r:id="rId10"/>
    <p:sldId id="259" r:id="rId11"/>
    <p:sldId id="25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0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358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6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2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46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859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3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7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6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8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D4AA-F677-455A-B45A-0631E7FEA924}" type="datetimeFigureOut">
              <a:rPr lang="sl-SI" smtClean="0"/>
              <a:t>22. 03. 2019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FEA9-EAAD-4323-A587-EDA0F429FD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26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Inkscape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Risanje slik z osnovnimi liki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139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13" y="16625"/>
            <a:ext cx="5123411" cy="68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7730"/>
            <a:ext cx="5128953" cy="68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7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10" y="200717"/>
            <a:ext cx="8415684" cy="64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70" y="841712"/>
            <a:ext cx="9024431" cy="60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83" y="191094"/>
            <a:ext cx="6601790" cy="66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0" y="224374"/>
            <a:ext cx="5548572" cy="66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04" y="226273"/>
            <a:ext cx="9283541" cy="65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13" y="145010"/>
            <a:ext cx="9331334" cy="67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95" y="214714"/>
            <a:ext cx="5323809" cy="6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82" y="0"/>
            <a:ext cx="5538182" cy="68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4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Širokozaslonsko</PresentationFormat>
  <Paragraphs>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Inkscape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Inkscape</dc:title>
  <dc:creator>Ales</dc:creator>
  <cp:lastModifiedBy>Ales</cp:lastModifiedBy>
  <cp:revision>2</cp:revision>
  <dcterms:created xsi:type="dcterms:W3CDTF">2019-03-22T06:05:36Z</dcterms:created>
  <dcterms:modified xsi:type="dcterms:W3CDTF">2019-03-22T06:23:20Z</dcterms:modified>
</cp:coreProperties>
</file>